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57" r:id="rId5"/>
    <p:sldId id="258" r:id="rId6"/>
    <p:sldId id="259" r:id="rId7"/>
    <p:sldId id="264" r:id="rId8"/>
    <p:sldId id="260" r:id="rId9"/>
    <p:sldId id="261" r:id="rId10"/>
  </p:sldIdLst>
  <p:sldSz cx="9144000" cy="6858000" type="screen4x3"/>
  <p:notesSz cx="6797675" cy="99266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3B6C-8732-4EFC-9C5F-48B8EE924830}" type="datetimeFigureOut">
              <a:rPr lang="nl-BE" smtClean="0"/>
              <a:t>16/12/2019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C01F-A64F-40EA-82A4-0F443855987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06118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3B6C-8732-4EFC-9C5F-48B8EE924830}" type="datetimeFigureOut">
              <a:rPr lang="nl-BE" smtClean="0"/>
              <a:t>16/12/2019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C01F-A64F-40EA-82A4-0F443855987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62430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3B6C-8732-4EFC-9C5F-48B8EE924830}" type="datetimeFigureOut">
              <a:rPr lang="nl-BE" smtClean="0"/>
              <a:t>16/12/2019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C01F-A64F-40EA-82A4-0F443855987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76245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3B6C-8732-4EFC-9C5F-48B8EE924830}" type="datetimeFigureOut">
              <a:rPr lang="nl-BE" smtClean="0"/>
              <a:t>16/12/2019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C01F-A64F-40EA-82A4-0F443855987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18630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3B6C-8732-4EFC-9C5F-48B8EE924830}" type="datetimeFigureOut">
              <a:rPr lang="nl-BE" smtClean="0"/>
              <a:t>16/12/2019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C01F-A64F-40EA-82A4-0F443855987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19556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3B6C-8732-4EFC-9C5F-48B8EE924830}" type="datetimeFigureOut">
              <a:rPr lang="nl-BE" smtClean="0"/>
              <a:t>16/12/2019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C01F-A64F-40EA-82A4-0F443855987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60881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3B6C-8732-4EFC-9C5F-48B8EE924830}" type="datetimeFigureOut">
              <a:rPr lang="nl-BE" smtClean="0"/>
              <a:t>16/12/2019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C01F-A64F-40EA-82A4-0F443855987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6520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3B6C-8732-4EFC-9C5F-48B8EE924830}" type="datetimeFigureOut">
              <a:rPr lang="nl-BE" smtClean="0"/>
              <a:t>16/12/2019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C01F-A64F-40EA-82A4-0F443855987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39336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3B6C-8732-4EFC-9C5F-48B8EE924830}" type="datetimeFigureOut">
              <a:rPr lang="nl-BE" smtClean="0"/>
              <a:t>16/12/2019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C01F-A64F-40EA-82A4-0F443855987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4493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3B6C-8732-4EFC-9C5F-48B8EE924830}" type="datetimeFigureOut">
              <a:rPr lang="nl-BE" smtClean="0"/>
              <a:t>16/12/2019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C01F-A64F-40EA-82A4-0F443855987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21257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3B6C-8732-4EFC-9C5F-48B8EE924830}" type="datetimeFigureOut">
              <a:rPr lang="nl-BE" smtClean="0"/>
              <a:t>16/12/2019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C01F-A64F-40EA-82A4-0F443855987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21574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63B6C-8732-4EFC-9C5F-48B8EE924830}" type="datetimeFigureOut">
              <a:rPr lang="nl-BE" smtClean="0"/>
              <a:t>16/12/2019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4C01F-A64F-40EA-82A4-0F443855987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87211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1772816"/>
            <a:ext cx="7772400" cy="2043658"/>
          </a:xfrm>
        </p:spPr>
        <p:txBody>
          <a:bodyPr>
            <a:normAutofit fontScale="90000"/>
          </a:bodyPr>
          <a:lstStyle/>
          <a:p>
            <a:r>
              <a:rPr lang="nl-BE" b="1" dirty="0" smtClean="0"/>
              <a:t/>
            </a:r>
            <a:br>
              <a:rPr lang="nl-BE" b="1" dirty="0" smtClean="0"/>
            </a:br>
            <a:r>
              <a:rPr lang="nl-BE" b="1" dirty="0" smtClean="0"/>
              <a:t/>
            </a:r>
            <a:br>
              <a:rPr lang="nl-BE" b="1" dirty="0" smtClean="0"/>
            </a:br>
            <a:r>
              <a:rPr lang="nl-BE" b="1" dirty="0" smtClean="0"/>
              <a:t>Jaarrekening 2017 + 2018</a:t>
            </a:r>
            <a:br>
              <a:rPr lang="nl-BE" b="1" dirty="0" smtClean="0"/>
            </a:br>
            <a:r>
              <a:rPr lang="nl-BE" b="1" dirty="0" smtClean="0"/>
              <a:t>AGB Veurne</a:t>
            </a:r>
            <a:r>
              <a:rPr lang="nl-BE" dirty="0" smtClean="0"/>
              <a:t/>
            </a:r>
            <a:br>
              <a:rPr lang="nl-BE" dirty="0" smtClean="0"/>
            </a:b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964" y="4365104"/>
            <a:ext cx="2389634" cy="107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685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61" y="26275"/>
            <a:ext cx="7661343" cy="683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1645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33350"/>
            <a:ext cx="6000750" cy="658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6477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Financiële toestand 2017 </a:t>
            </a:r>
            <a:endParaRPr lang="nl-BE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21865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3854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Financiële toestand 2018 </a:t>
            </a:r>
            <a:endParaRPr lang="nl-B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378" y="1600200"/>
            <a:ext cx="649724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1319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Evolutie exploitatierekening</a:t>
            </a:r>
            <a:endParaRPr lang="nl-B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715" y="1600200"/>
            <a:ext cx="667456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2454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276225"/>
            <a:ext cx="8294687" cy="63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5756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Evolutie investeringsrekening</a:t>
            </a:r>
            <a:endParaRPr lang="nl-B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463" y="1600200"/>
            <a:ext cx="424107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9589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Evolutie liquiditeitsrekening</a:t>
            </a:r>
            <a:endParaRPr lang="nl-BE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747" y="1600200"/>
            <a:ext cx="541850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949892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12</Words>
  <Application>Microsoft Office PowerPoint</Application>
  <PresentationFormat>Diavoorstelling (4:3)</PresentationFormat>
  <Paragraphs>6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Kantoorthema</vt:lpstr>
      <vt:lpstr>  Jaarrekening 2017 + 2018 AGB Veurne </vt:lpstr>
      <vt:lpstr>PowerPoint-presentatie</vt:lpstr>
      <vt:lpstr>PowerPoint-presentatie</vt:lpstr>
      <vt:lpstr>Financiële toestand 2017 </vt:lpstr>
      <vt:lpstr>Financiële toestand 2018 </vt:lpstr>
      <vt:lpstr>Evolutie exploitatierekening</vt:lpstr>
      <vt:lpstr>PowerPoint-presentatie</vt:lpstr>
      <vt:lpstr>Evolutie investeringsrekening</vt:lpstr>
      <vt:lpstr>Evolutie liquiditeitsrekening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Jaarrekening 2017 + 2018 AGB Veurne </dc:title>
  <dc:creator>Degraeve Kris</dc:creator>
  <cp:lastModifiedBy>Degraeve Kris</cp:lastModifiedBy>
  <cp:revision>3</cp:revision>
  <cp:lastPrinted>2019-12-16T15:26:04Z</cp:lastPrinted>
  <dcterms:created xsi:type="dcterms:W3CDTF">2019-12-16T15:02:56Z</dcterms:created>
  <dcterms:modified xsi:type="dcterms:W3CDTF">2019-12-16T15:41:02Z</dcterms:modified>
</cp:coreProperties>
</file>